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8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9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02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6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515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6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6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1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1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0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8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9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C2AD-F6C7-4A15-AD47-B7A98300DE9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4CE97C-3A8F-46E3-9A83-11B4656FC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42900"/>
            <a:ext cx="11544300" cy="3594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Указа Президента РФ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г.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 204</a:t>
            </a:r>
            <a:b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4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и стратегических задачах развития РФ на период до 2024 </a:t>
            </a:r>
            <a:r>
              <a:rPr lang="ru-RU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62500"/>
            <a:ext cx="9144000" cy="1397000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np.krasnodar.ru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40896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458"/>
            <a:ext cx="10337800" cy="67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3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00" y="0"/>
            <a:ext cx="1033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432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5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Грань</vt:lpstr>
      <vt:lpstr>Реализация Указа Президента РФ  от 07.05.2018 г.   № 204  «О национальных целях и стратегических задачах развития РФ на период до 2024 года»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Краснодарский край Региональные проекты Реализация Указа Президента РФ  от 07.05.2018 г. №204 «О национальных целях и стратегических задачах развития РФ на период до 2024 года»</dc:title>
  <dc:creator>Леуцкая Ксения Васильевна</dc:creator>
  <cp:lastModifiedBy>Леуцкая Ксения Васильевна</cp:lastModifiedBy>
  <cp:revision>3</cp:revision>
  <dcterms:created xsi:type="dcterms:W3CDTF">2019-12-02T06:48:26Z</dcterms:created>
  <dcterms:modified xsi:type="dcterms:W3CDTF">2019-12-02T07:28:36Z</dcterms:modified>
</cp:coreProperties>
</file>