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CD944D96-F91A-4E66-ACC4-2FF59AEFA7DD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362742A-2481-474A-BD02-FA3985C363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114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44D96-F91A-4E66-ACC4-2FF59AEFA7DD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742A-2481-474A-BD02-FA3985C363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563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D944D96-F91A-4E66-ACC4-2FF59AEFA7DD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362742A-2481-474A-BD02-FA3985C363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7169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44D96-F91A-4E66-ACC4-2FF59AEFA7DD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742A-2481-474A-BD02-FA3985C363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902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44D96-F91A-4E66-ACC4-2FF59AEFA7DD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742A-2481-474A-BD02-FA3985C363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543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44D96-F91A-4E66-ACC4-2FF59AEFA7DD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742A-2481-474A-BD02-FA3985C363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405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44D96-F91A-4E66-ACC4-2FF59AEFA7DD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742A-2481-474A-BD02-FA3985C363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792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44D96-F91A-4E66-ACC4-2FF59AEFA7DD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362742A-2481-474A-BD02-FA3985C363A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73184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CD944D96-F91A-4E66-ACC4-2FF59AEFA7DD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362742A-2481-474A-BD02-FA3985C363A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38632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44D96-F91A-4E66-ACC4-2FF59AEFA7DD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742A-2481-474A-BD02-FA3985C363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778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44D96-F91A-4E66-ACC4-2FF59AEFA7DD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2742A-2481-474A-BD02-FA3985C363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51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D944D96-F91A-4E66-ACC4-2FF59AEFA7DD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362742A-2481-474A-BD02-FA3985C363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104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20910E-97BF-05DA-76C0-6A59278B9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725" y="2308284"/>
            <a:ext cx="8428550" cy="2814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412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38F131E-2C20-1613-337F-58050B904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38" y="206364"/>
            <a:ext cx="11746523" cy="644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057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EC4A8A-9F73-F32C-28F6-548ECD4C3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12" y="270435"/>
            <a:ext cx="11816862" cy="631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628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F70C3C-17C1-9A2E-DCF4-E348D6B73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77" y="48268"/>
            <a:ext cx="11995671" cy="680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458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FE205-6EED-AD57-08AD-4634B71CC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77" y="54740"/>
            <a:ext cx="11915336" cy="674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381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9AB675-AFB4-0DB1-92AC-26DECD213F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67" t="4170" r="1769" b="1974"/>
          <a:stretch>
            <a:fillRect/>
          </a:stretch>
        </p:blipFill>
        <p:spPr>
          <a:xfrm>
            <a:off x="1744393" y="373481"/>
            <a:ext cx="9003324" cy="598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393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3FAEED-7949-10A9-E58E-7D756C70F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" y="0"/>
            <a:ext cx="121850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20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88ACF1-8D15-ADBA-F293-6944C2B7F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469" y="239150"/>
            <a:ext cx="8847030" cy="637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8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89F906-D898-5450-477F-54D2D39C7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415" y="320151"/>
            <a:ext cx="11465169" cy="621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132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087E4B-1C85-1530-9D0E-117EA9BC5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381" y="967095"/>
            <a:ext cx="11095238" cy="49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703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5DAB7D-9B55-266C-7DA3-80178A890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67"/>
            <a:ext cx="12192000" cy="674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5493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9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Century Gothic</vt:lpstr>
      <vt:lpstr>Garamond</vt:lpstr>
      <vt:lpstr>Савон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user124</dc:creator>
  <cp:lastModifiedBy>user124</cp:lastModifiedBy>
  <cp:revision>1</cp:revision>
  <dcterms:created xsi:type="dcterms:W3CDTF">2026-02-13T13:26:50Z</dcterms:created>
  <dcterms:modified xsi:type="dcterms:W3CDTF">2026-02-13T13:36:04Z</dcterms:modified>
</cp:coreProperties>
</file>