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383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314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4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629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310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30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48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493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793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1020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363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5150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169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24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60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9C2AD-F6C7-4A15-AD47-B7A98300DE97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94CE97C-3A8F-46E3-9A83-11B4656FC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05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342900"/>
            <a:ext cx="11544300" cy="35941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Указа Президента РФ </a:t>
            </a:r>
            <a:r>
              <a:rPr lang="ru-RU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07.05.2018 г. </a:t>
            </a:r>
            <a:r>
              <a:rPr lang="ru-RU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№ 204</a:t>
            </a:r>
            <a:br>
              <a:rPr lang="ru-RU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4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национальных целях и стратегических задачах развития РФ на период до 2024 </a:t>
            </a:r>
            <a:r>
              <a:rPr lang="ru-RU" sz="4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762500"/>
            <a:ext cx="9144000" cy="1397000"/>
          </a:xfrm>
        </p:spPr>
        <p:txBody>
          <a:bodyPr>
            <a:normAutofit/>
          </a:bodyPr>
          <a:lstStyle/>
          <a:p>
            <a:pPr algn="ctr"/>
            <a:r>
              <a:rPr lang="ru-RU" sz="5000" dirty="0" smtClean="0"/>
              <a:t>np.krasnodar.ru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4089686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3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4458"/>
            <a:ext cx="10337800" cy="674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30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100" y="0"/>
            <a:ext cx="10337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79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0"/>
            <a:ext cx="10515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43201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</TotalTime>
  <Words>5</Words>
  <Application>Microsoft Office PowerPoint</Application>
  <PresentationFormat>Широкоэкранный</PresentationFormat>
  <Paragraphs>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Times New Roman</vt:lpstr>
      <vt:lpstr>Trebuchet MS</vt:lpstr>
      <vt:lpstr>Wingdings 3</vt:lpstr>
      <vt:lpstr>Грань</vt:lpstr>
      <vt:lpstr>Реализация Указа Президента РФ  от 07.05.2018 г.   № 204  «О национальных целях и стратегических задачах развития РФ на период до 2024 года»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Краснодарский край Региональные проекты Реализация Указа Президента РФ  от 07.05.2018 г. №204 «О национальных целях и стратегических задачах развития РФ на период до 2024 года»</dc:title>
  <dc:creator>Леуцкая Ксения Васильевна</dc:creator>
  <cp:lastModifiedBy>Леуцкая Ксения Васильевна</cp:lastModifiedBy>
  <cp:revision>3</cp:revision>
  <dcterms:created xsi:type="dcterms:W3CDTF">2019-12-02T06:48:26Z</dcterms:created>
  <dcterms:modified xsi:type="dcterms:W3CDTF">2019-12-02T07:28:36Z</dcterms:modified>
</cp:coreProperties>
</file>