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83" r:id="rId2"/>
    <p:sldId id="396" r:id="rId3"/>
    <p:sldId id="292" r:id="rId4"/>
    <p:sldId id="398" r:id="rId5"/>
    <p:sldId id="397" r:id="rId6"/>
    <p:sldId id="379" r:id="rId7"/>
    <p:sldId id="395" r:id="rId8"/>
    <p:sldId id="399" r:id="rId9"/>
    <p:sldId id="401" r:id="rId10"/>
    <p:sldId id="330" r:id="rId11"/>
    <p:sldId id="329" r:id="rId12"/>
    <p:sldId id="394" r:id="rId13"/>
    <p:sldId id="400" r:id="rId14"/>
    <p:sldId id="404" r:id="rId15"/>
    <p:sldId id="392" r:id="rId16"/>
    <p:sldId id="384" r:id="rId17"/>
    <p:sldId id="385" r:id="rId18"/>
    <p:sldId id="386" r:id="rId19"/>
    <p:sldId id="387" r:id="rId20"/>
    <p:sldId id="389" r:id="rId21"/>
    <p:sldId id="390" r:id="rId22"/>
    <p:sldId id="393" r:id="rId23"/>
    <p:sldId id="388" r:id="rId24"/>
    <p:sldId id="380" r:id="rId25"/>
    <p:sldId id="381" r:id="rId26"/>
    <p:sldId id="382" r:id="rId27"/>
    <p:sldId id="373" r:id="rId28"/>
    <p:sldId id="374" r:id="rId29"/>
    <p:sldId id="371" r:id="rId30"/>
    <p:sldId id="372" r:id="rId31"/>
    <p:sldId id="366" r:id="rId32"/>
    <p:sldId id="367" r:id="rId33"/>
    <p:sldId id="335" r:id="rId34"/>
    <p:sldId id="332" r:id="rId35"/>
    <p:sldId id="333" r:id="rId36"/>
    <p:sldId id="377" r:id="rId37"/>
    <p:sldId id="378" r:id="rId38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71" autoAdjust="0"/>
  </p:normalViewPr>
  <p:slideViewPr>
    <p:cSldViewPr>
      <p:cViewPr varScale="1">
        <p:scale>
          <a:sx n="70" d="100"/>
          <a:sy n="70" d="100"/>
        </p:scale>
        <p:origin x="-6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E0B0A-19A8-4BC1-814F-10F938EBC25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6946C-6B14-4CDF-89BB-89BB2BCF9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681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поселения</a:t>
            </a:r>
          </a:p>
        </p:txBody>
      </p:sp>
      <p:pic>
        <p:nvPicPr>
          <p:cNvPr id="25602" name="Picture 2" descr="D:\ПИСЬМА 2019\Лысенко\Сан.час\март2\IMG-20190315-WA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71716"/>
            <a:ext cx="3384376" cy="482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ПИСЬМА 2019\Лысенко\Сан.час\март2\IMG-20190315-WA0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660845"/>
            <a:ext cx="3440981" cy="48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05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Завоз ГПС на действующее кладбище</a:t>
            </a:r>
            <a:endParaRPr lang="ru-RU" dirty="0"/>
          </a:p>
        </p:txBody>
      </p:sp>
      <p:pic>
        <p:nvPicPr>
          <p:cNvPr id="1026" name="Picture 2" descr="D:\ПИСЬМА 2019\Лысенко\Сан.час\март2\IMG_2810-24-03-19-10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26863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ИСЬМА 2019\Лысенко\Сан.час\март2\IMG_2811-22-03-19-11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94" y="2564904"/>
            <a:ext cx="428396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1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Уборка территории кладбища </a:t>
            </a:r>
            <a:br>
              <a:rPr lang="ru-RU" dirty="0" smtClean="0"/>
            </a:br>
            <a:r>
              <a:rPr lang="ru-RU" dirty="0" smtClean="0"/>
              <a:t>ул. Суворова</a:t>
            </a:r>
            <a:endParaRPr lang="ru-RU" dirty="0"/>
          </a:p>
        </p:txBody>
      </p:sp>
      <p:pic>
        <p:nvPicPr>
          <p:cNvPr id="5122" name="Picture 2" descr="D:\ПИСЬМА 2018\Лысенко\Сан.час\Март на 20.02\IMG_7365-20-02-18-09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0" y="2825846"/>
            <a:ext cx="4307971" cy="32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ИСЬМА 2018\Лысенко\Сан.час\Март на 20.02\IMG_7366-20-02-18-09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25846"/>
            <a:ext cx="4307971" cy="32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Состояние контейнерных площадок</a:t>
            </a:r>
            <a:endParaRPr lang="ru-RU" dirty="0"/>
          </a:p>
        </p:txBody>
      </p:sp>
      <p:pic>
        <p:nvPicPr>
          <p:cNvPr id="36866" name="Picture 2" descr="D:\ПИСЬМА 2019\Лысенко\Сан.час\март2\IMG_20190322_141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D:\ПИСЬМА 2019\Лысенко\Сан.час\март2\IMG_20190322_141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485896" cy="46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0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Состояние контейнерных площадок</a:t>
            </a:r>
          </a:p>
        </p:txBody>
      </p:sp>
      <p:pic>
        <p:nvPicPr>
          <p:cNvPr id="43010" name="Picture 2" descr="D:\ПИСЬМА 2018\Лысенко\Сан.час\26 марта\IMG-20180322-WA0041_15217270626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320480" cy="29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D:\ПИСЬМА 2018\Лысенко\Сан.час\26 марта\IMG-20180322-WA0043_15217270623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780928"/>
            <a:ext cx="4248473" cy="29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5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Состояние контейнерных площадок</a:t>
            </a:r>
          </a:p>
        </p:txBody>
      </p:sp>
      <p:pic>
        <p:nvPicPr>
          <p:cNvPr id="7170" name="Picture 2" descr="F:\сан.час\IMG_9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3204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ПИСЬМА 2017\Наумейко\Сан.час\доклад на 16.12.2016\доклад на 15.01.2017\сан.час\IMG_9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8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территории поселения</a:t>
            </a:r>
            <a:endParaRPr lang="ru-RU" dirty="0"/>
          </a:p>
        </p:txBody>
      </p:sp>
      <p:pic>
        <p:nvPicPr>
          <p:cNvPr id="34818" name="Picture 2" descr="D:\ПИСЬМА 2019\Лысенко\Сан.час\март2\IMG-20190322-WA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00" y="2852936"/>
            <a:ext cx="4302379" cy="32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ПИСЬМА 2019\Лысенко\Сан.час\март2\IMG-20190322-WA0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302379" cy="32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8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Санитарная очистка территории вдоль реки</a:t>
            </a:r>
            <a:endParaRPr lang="ru-RU" dirty="0"/>
          </a:p>
        </p:txBody>
      </p:sp>
      <p:pic>
        <p:nvPicPr>
          <p:cNvPr id="26626" name="Picture 2" descr="D:\ПИСЬМА 2019\Лысенко\Сан.час\март2\IMG-20190322-WA0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90787"/>
            <a:ext cx="3260591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ПИСЬМА 2019\Лысенко\Сан.час\март2\IMG-20190322-WA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18779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499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вдоль реки</a:t>
            </a:r>
          </a:p>
        </p:txBody>
      </p:sp>
      <p:pic>
        <p:nvPicPr>
          <p:cNvPr id="27650" name="Picture 2" descr="D:\ПИСЬМА 2019\Лысенко\Сан.час\март2\IMG-20190322-WA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ПИСЬМА 2019\Лысенко\Сан.час\март2\IMG-20190322-WA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3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75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вдоль реки</a:t>
            </a:r>
          </a:p>
        </p:txBody>
      </p:sp>
      <p:pic>
        <p:nvPicPr>
          <p:cNvPr id="28674" name="Picture 2" descr="D:\ПИСЬМА 2019\Лысенко\Сан.час\март2\IMG-20190322-WA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916832"/>
            <a:ext cx="3536181" cy="471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ПИСЬМА 2019\Лысенко\Сан.час\март2\IMG-20190322-WA0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06596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7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вдоль реки</a:t>
            </a:r>
          </a:p>
        </p:txBody>
      </p:sp>
      <p:pic>
        <p:nvPicPr>
          <p:cNvPr id="29698" name="Picture 2" descr="D:\ПИСЬМА 2019\Лысенко\Сан.час\март2\IMG-20190322-WA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0929"/>
            <a:ext cx="332783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ПИСЬМА 2019\Лысенко\Сан.час\март2\IMG-20190322-WA0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24336"/>
            <a:ext cx="5251866" cy="29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поселения</a:t>
            </a:r>
          </a:p>
        </p:txBody>
      </p:sp>
      <p:pic>
        <p:nvPicPr>
          <p:cNvPr id="38914" name="Picture 2" descr="D:\ПИСЬМА 2019\Лысенко\Сан.час\март2\IMG-20190322-WA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4" y="1700808"/>
            <a:ext cx="3543987" cy="47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D:\ПИСЬМА 2019\Лысенко\Сан.час\март2\IMG-20190322-WA0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59" y="1700980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902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Уборка вдоль объектов коммунального хозяйства</a:t>
            </a:r>
            <a:endParaRPr lang="ru-RU" dirty="0"/>
          </a:p>
        </p:txBody>
      </p:sp>
      <p:pic>
        <p:nvPicPr>
          <p:cNvPr id="31746" name="Picture 2" descr="D:\ПИСЬМА 2019\Лысенко\Сан.час\март2\IMG-20190322-WA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79658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ПИСЬМА 2019\Лысенко\Сан.час\март2\IMG-20190322-WA0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08" y="1679658"/>
            <a:ext cx="3451709" cy="46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5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Уборка вдоль объектов коммунального хозяйства</a:t>
            </a:r>
          </a:p>
        </p:txBody>
      </p:sp>
      <p:pic>
        <p:nvPicPr>
          <p:cNvPr id="32770" name="Picture 2" descr="D:\ПИСЬМА 2019\Лысенко\Сан.час\март2\IMG-20190322-WA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13" y="1904575"/>
            <a:ext cx="3411571" cy="45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ПИСЬМА 2019\Лысенко\Сан.час\март2\IMG-20190322-WA01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4709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95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Высадка деревьев</a:t>
            </a:r>
          </a:p>
        </p:txBody>
      </p:sp>
      <p:pic>
        <p:nvPicPr>
          <p:cNvPr id="35842" name="Picture 2" descr="D:\ПИСЬМА 2019\Лысенко\Сан.час\март2\IMG_20190322_132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92734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ПИСЬМА 2019\Лысенко\Сан.час\март2\IMG_20190322_132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792734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71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Высадка деревьев</a:t>
            </a:r>
            <a:endParaRPr lang="ru-RU" dirty="0"/>
          </a:p>
        </p:txBody>
      </p:sp>
      <p:pic>
        <p:nvPicPr>
          <p:cNvPr id="30722" name="Picture 2" descr="D:\ПИСЬМА 2019\Лысенко\Сан.час\март2\IMG-20190322-WA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90269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ПИСЬМА 2019\Лысенко\Сан.час\март2\IMG_20190322_132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3801"/>
            <a:ext cx="3461234" cy="46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4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Уборка </a:t>
            </a:r>
            <a:r>
              <a:rPr lang="ru-RU" dirty="0" err="1" smtClean="0"/>
              <a:t>прибордюрной</a:t>
            </a:r>
            <a:r>
              <a:rPr lang="ru-RU" dirty="0" smtClean="0"/>
              <a:t> территории </a:t>
            </a:r>
            <a:endParaRPr lang="ru-RU" dirty="0"/>
          </a:p>
        </p:txBody>
      </p:sp>
      <p:pic>
        <p:nvPicPr>
          <p:cNvPr id="22530" name="Picture 2" descr="D:\ПИСЬМА 2019\Лысенко\Сан.час\март2\IMG-20190315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7"/>
            <a:ext cx="3705875" cy="49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ПИСЬМА 2019\Лысенко\Сан.час\март2\IMG-20190315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25013"/>
            <a:ext cx="3705875" cy="49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99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Уборка </a:t>
            </a:r>
            <a:r>
              <a:rPr lang="ru-RU" dirty="0" err="1"/>
              <a:t>прибордюрной</a:t>
            </a:r>
            <a:r>
              <a:rPr lang="ru-RU" dirty="0"/>
              <a:t> территории </a:t>
            </a:r>
          </a:p>
        </p:txBody>
      </p:sp>
      <p:pic>
        <p:nvPicPr>
          <p:cNvPr id="23554" name="Picture 2" descr="D:\ПИСЬМА 2019\Лысенко\Сан.час\март2\IMG-20190315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579862" cy="47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ПИСЬМА 2019\Лысенко\Сан.час\март2\IMG-20190315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35624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60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Уборка </a:t>
            </a:r>
            <a:r>
              <a:rPr lang="ru-RU" dirty="0" err="1"/>
              <a:t>прибордюрной</a:t>
            </a:r>
            <a:r>
              <a:rPr lang="ru-RU" dirty="0"/>
              <a:t> территории </a:t>
            </a:r>
          </a:p>
        </p:txBody>
      </p:sp>
      <p:pic>
        <p:nvPicPr>
          <p:cNvPr id="24578" name="Picture 2" descr="D:\ПИСЬМА 2019\Лысенко\Сан.час\март2\IMG-20190315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94859"/>
            <a:ext cx="3723878" cy="4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ПИСЬМА 2019\Лысенко\Сан.час\март2\IMG-20190315-WA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08" y="1753065"/>
            <a:ext cx="3440981" cy="49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3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«Ремонт» зеленых насаждений</a:t>
            </a:r>
            <a:endParaRPr lang="ru-RU" dirty="0"/>
          </a:p>
        </p:txBody>
      </p:sp>
      <p:pic>
        <p:nvPicPr>
          <p:cNvPr id="14338" name="Picture 2" descr="D:\ПИСЬМА 2019\Лысенко\Сан.час\март2\IMG_2819-22-03-19-11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6" y="1772816"/>
            <a:ext cx="3562833" cy="47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ПИСЬМА 2019\Лысенко\Сан.час\март2\IMG_2820-22-03-19-11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72816"/>
            <a:ext cx="3550667" cy="47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78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«Ремонт» зеленых насаждений</a:t>
            </a:r>
          </a:p>
        </p:txBody>
      </p:sp>
      <p:pic>
        <p:nvPicPr>
          <p:cNvPr id="15362" name="Picture 2" descr="D:\ПИСЬМА 2019\Лысенко\Сан.час\март2\IMG_2823-22-03-19-11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ПИСЬМА 2019\Лысенко\Сан.час\март2\IMG_2822-22-03-19-11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71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Окраска дорожных ограждений</a:t>
            </a:r>
            <a:endParaRPr lang="ru-RU" dirty="0"/>
          </a:p>
        </p:txBody>
      </p:sp>
      <p:pic>
        <p:nvPicPr>
          <p:cNvPr id="12290" name="Picture 2" descr="D:\ПИСЬМА 2019\Лысенко\Сан.час\март2\IMG_2800-22-03-19-11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9746"/>
            <a:ext cx="3300256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ИСЬМА 2019\Лысенко\Сан.час\март2\IMG_2831-22-03-19-11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31236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0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Санитарная очистка территории в районах многоквартирных домов</a:t>
            </a:r>
            <a:endParaRPr lang="ru-RU" sz="3200" dirty="0"/>
          </a:p>
        </p:txBody>
      </p:sp>
      <p:pic>
        <p:nvPicPr>
          <p:cNvPr id="21507" name="Picture 3" descr="D:\ПИСЬМА 2019\Лысенко\Сан.час\март2\IMG-20190315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ПИСЬМА 2018\Лысенко\Сан.час\26 марта\Мегаполис\IMG_20180316_095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2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Окраска дорожных ограждений</a:t>
            </a:r>
          </a:p>
        </p:txBody>
      </p:sp>
      <p:pic>
        <p:nvPicPr>
          <p:cNvPr id="13314" name="Picture 2" descr="D:\ПИСЬМА 2019\Лысенко\Сан.час\март2\IMG_2803-22-03-19-11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9844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ПИСЬМА 2019\Лысенко\Сан.час\март2\IMG_2830-22-03-19-11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261734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013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Очистка территорий вдоль обочин дорог</a:t>
            </a:r>
            <a:endParaRPr lang="ru-RU" dirty="0"/>
          </a:p>
        </p:txBody>
      </p:sp>
      <p:pic>
        <p:nvPicPr>
          <p:cNvPr id="7170" name="Picture 2" descr="D:\ПИСЬМА 2019\Лысенко\Сан.час\март2\IMG_2607-22-03-19-11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ИСЬМА 2019\Лысенко\Сан.час\март2\IMG_2608-22-03-19-11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0660"/>
            <a:ext cx="3588968" cy="47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84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Очистка территорий вдоль обочин дорог</a:t>
            </a:r>
          </a:p>
        </p:txBody>
      </p:sp>
      <p:pic>
        <p:nvPicPr>
          <p:cNvPr id="8194" name="Picture 2" descr="D:\ПИСЬМА 2019\Лысенко\Сан.час\март2\IMG_2622-22-03-19-11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53791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ПИСЬМА 2019\Лысенко\Сан.час\март2\IMG_2627-22-03-19-11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3791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67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Сбор и вывоз древесных остатков</a:t>
            </a:r>
          </a:p>
        </p:txBody>
      </p:sp>
      <p:pic>
        <p:nvPicPr>
          <p:cNvPr id="9218" name="Picture 2" descr="D:\ПИСЬМА 2018\Лысенко\Сан.час\Март на 20.02\IMG_7404-20-02-18-09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ИСЬМА 2018\Лысенко\Сан.час\Март на 20.02\IMG_7502-20-02-18-09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27382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63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Сбор и вывоз древесных остатков</a:t>
            </a:r>
            <a:endParaRPr lang="ru-RU" dirty="0"/>
          </a:p>
        </p:txBody>
      </p:sp>
      <p:pic>
        <p:nvPicPr>
          <p:cNvPr id="2050" name="Picture 2" descr="D:\ПИСЬМА 2018\Лысенко\Сан.час\Март на 20.02\IMG_7316-20-02-18-09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8" y="2564904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ИСЬМА 2018\Лысенко\Сан.час\Март на 20.02\IMG_7317-20-02-18-09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564904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65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Сбор и вывоз древесных остатков</a:t>
            </a:r>
          </a:p>
        </p:txBody>
      </p:sp>
      <p:pic>
        <p:nvPicPr>
          <p:cNvPr id="3074" name="Picture 2" descr="D:\ПИСЬМА 2018\Лысенко\Сан.час\Март на 20.02\IMG_7319-20-02-18-09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37044"/>
            <a:ext cx="4145925" cy="31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ПИСЬМА 2018\Лысенко\Сан.час\Март на 20.02\IMG_7320-20-02-18-09-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37044"/>
            <a:ext cx="4130983" cy="309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14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Сбор и вывоз древесных остатков</a:t>
            </a:r>
          </a:p>
        </p:txBody>
      </p:sp>
      <p:pic>
        <p:nvPicPr>
          <p:cNvPr id="18434" name="Picture 2" descr="D:\ПИСЬМА 2019\Лысенко\Сан.час\март2\IMG_2892-22-03-19-11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3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ПИСЬМА 2019\Лысенко\Сан.час\март2\IMG_2893-22-03-19-11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3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966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Сбор и вывоз древесных остатков</a:t>
            </a:r>
          </a:p>
        </p:txBody>
      </p:sp>
      <p:pic>
        <p:nvPicPr>
          <p:cNvPr id="19458" name="Picture 2" descr="D:\ПИСЬМА 2019\Лысенко\Сан.час\март2\IMG_2895-22-03-19-11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ПИСЬМА 2019\Лысенко\Сан.час\март2\IMG_2896-22-03-19-11-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4220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0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в районах многоквартирных домов</a:t>
            </a:r>
          </a:p>
        </p:txBody>
      </p:sp>
      <p:pic>
        <p:nvPicPr>
          <p:cNvPr id="40962" name="Picture 2" descr="D:\ПИСЬМА 2018\Лысенко\Сан.час\26 марта\Солнечная долина\IMG-20180316-WA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D:\ПИСЬМА 2018\Лысенко\Сан.час\26 марта\Солнечная долина\IMG-20180316-WA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312876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57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в районах многоквартирных домов</a:t>
            </a:r>
          </a:p>
        </p:txBody>
      </p:sp>
      <p:pic>
        <p:nvPicPr>
          <p:cNvPr id="39938" name="Picture 2" descr="D:\ПИСЬМА 2018\Лысенко\Сан.час\26 марта\Солнечная долина\IMG-20180316-WA0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507854" cy="4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ПИСЬМА 2018\Лысенко\Сан.час\26 марта\Солнечная долина\IMG-20180316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71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Санитарная очистка территории в районах многоквартирных домов</a:t>
            </a:r>
          </a:p>
        </p:txBody>
      </p:sp>
      <p:pic>
        <p:nvPicPr>
          <p:cNvPr id="20482" name="Picture 2" descr="D:\ПИСЬМА 2019\Лысенко\Сан.час\март2\IMG-20190315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ПИСЬМА 2019\Лысенко\Сан.час\март2\IMG-20190315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315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ПИСЬМА 2019\Лысенко\Сан.час\март2\IMG-20190324-WA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5"/>
            <a:ext cx="4130447" cy="31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D:\ПИСЬМА 2019\Лысенко\Сан.час\март2\IMG-20190324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60536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Благоустройство в районах многоквартирных домов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90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Благоустройство в районах многоквартирных домов</a:t>
            </a:r>
          </a:p>
        </p:txBody>
      </p:sp>
      <p:pic>
        <p:nvPicPr>
          <p:cNvPr id="41986" name="Picture 2" descr="D:\ПИСЬМА 2018\Лысенко\Сан.час\26 марта\УКЭСК\IMG-20180316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D:\ПИСЬМА 2018\Лысенко\Сан.час\26 марта\УКЭСК\IMG-20180316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1"/>
            <a:ext cx="3471850" cy="46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7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Территория действующего кладбища</a:t>
            </a:r>
            <a:endParaRPr lang="ru-RU" dirty="0"/>
          </a:p>
        </p:txBody>
      </p:sp>
      <p:pic>
        <p:nvPicPr>
          <p:cNvPr id="44034" name="Picture 2" descr="D:\ПИСЬМА 2018\Лысенко\Сан.час\26 марта\IMG-20180322-WA0045_1521727062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485991" cy="46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D:\ПИСЬМА 2018\Лысенко\Сан.час\26 марта\IMG-20180322-WA0044_1521727062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485992" cy="46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7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163</Words>
  <Application>Microsoft Office PowerPoint</Application>
  <PresentationFormat>Экран (4:3)</PresentationFormat>
  <Paragraphs>37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Санитарная очистка территории поселения</vt:lpstr>
      <vt:lpstr>Санитарная очистка территории поселения</vt:lpstr>
      <vt:lpstr>Санитарная очистка территории в районах многоквартирных домов</vt:lpstr>
      <vt:lpstr>Санитарная очистка территории в районах многоквартирных домов</vt:lpstr>
      <vt:lpstr>Санитарная очистка территории в районах многоквартирных домов</vt:lpstr>
      <vt:lpstr>Санитарная очистка территории в районах многоквартирных домов</vt:lpstr>
      <vt:lpstr>Благоустройство в районах многоквартирных домов</vt:lpstr>
      <vt:lpstr>Благоустройство в районах многоквартирных домов</vt:lpstr>
      <vt:lpstr>Территория действующего кладбища</vt:lpstr>
      <vt:lpstr>Завоз ГПС на действующее кладбище</vt:lpstr>
      <vt:lpstr>Уборка территории кладбища  ул. Суворова</vt:lpstr>
      <vt:lpstr>Состояние контейнерных площадок</vt:lpstr>
      <vt:lpstr>Состояние контейнерных площадок</vt:lpstr>
      <vt:lpstr>Состояние контейнерных площадок</vt:lpstr>
      <vt:lpstr>Уборка территории поселения</vt:lpstr>
      <vt:lpstr>Санитарная очистка территории вдоль реки</vt:lpstr>
      <vt:lpstr>Санитарная очистка территории вдоль реки</vt:lpstr>
      <vt:lpstr>Санитарная очистка территории вдоль реки</vt:lpstr>
      <vt:lpstr>Санитарная очистка территории вдоль реки</vt:lpstr>
      <vt:lpstr>Уборка вдоль объектов коммунального хозяйства</vt:lpstr>
      <vt:lpstr>Уборка вдоль объектов коммунального хозяйства</vt:lpstr>
      <vt:lpstr>Высадка деревьев</vt:lpstr>
      <vt:lpstr>Высадка деревьев</vt:lpstr>
      <vt:lpstr>Уборка прибордюрной территории </vt:lpstr>
      <vt:lpstr>Уборка прибордюрной территории </vt:lpstr>
      <vt:lpstr>Уборка прибордюрной территории </vt:lpstr>
      <vt:lpstr>«Ремонт» зеленых насаждений</vt:lpstr>
      <vt:lpstr>«Ремонт» зеленых насаждений</vt:lpstr>
      <vt:lpstr>Окраска дорожных ограждений</vt:lpstr>
      <vt:lpstr>Окраска дорожных ограждений</vt:lpstr>
      <vt:lpstr>Очистка территорий вдоль обочин дорог</vt:lpstr>
      <vt:lpstr>Очистка территорий вдоль обочин дорог</vt:lpstr>
      <vt:lpstr>Сбор и вывоз древесных остатков</vt:lpstr>
      <vt:lpstr>Сбор и вывоз древесных остатков</vt:lpstr>
      <vt:lpstr>Сбор и вывоз древесных остатков</vt:lpstr>
      <vt:lpstr>Сбор и вывоз древесных остатков</vt:lpstr>
      <vt:lpstr>Сбор и вывоз древесных остатков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102</cp:revision>
  <cp:lastPrinted>2015-08-13T10:22:29Z</cp:lastPrinted>
  <dcterms:created xsi:type="dcterms:W3CDTF">2015-04-09T11:36:51Z</dcterms:created>
  <dcterms:modified xsi:type="dcterms:W3CDTF">2019-03-29T07:24:46Z</dcterms:modified>
</cp:coreProperties>
</file>